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notesMasterIdLst>
    <p:notesMasterId r:id="rId14"/>
  </p:notesMasterIdLst>
  <p:sldIdLst>
    <p:sldId id="350" r:id="rId3"/>
    <p:sldId id="385" r:id="rId4"/>
    <p:sldId id="384" r:id="rId5"/>
    <p:sldId id="382" r:id="rId6"/>
    <p:sldId id="344" r:id="rId7"/>
    <p:sldId id="352" r:id="rId8"/>
    <p:sldId id="376" r:id="rId9"/>
    <p:sldId id="375" r:id="rId10"/>
    <p:sldId id="387" r:id="rId11"/>
    <p:sldId id="386" r:id="rId12"/>
    <p:sldId id="32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674"/>
    <a:srgbClr val="E7E6E6"/>
    <a:srgbClr val="FFFFFF"/>
    <a:srgbClr val="8C3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6" autoAdjust="0"/>
    <p:restoredTop sz="69599" autoAdjust="0"/>
  </p:normalViewPr>
  <p:slideViewPr>
    <p:cSldViewPr snapToGrid="0">
      <p:cViewPr varScale="1">
        <p:scale>
          <a:sx n="59" d="100"/>
          <a:sy n="59" d="100"/>
        </p:scale>
        <p:origin x="138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7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F9A4F50-83E7-465E-B187-50FC19293C30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3838" y="481013"/>
            <a:ext cx="3902075" cy="2925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16747" y="3577484"/>
            <a:ext cx="691181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C632AED-1642-4037-AA16-467BCF193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2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6" name="Rectangle 5"/>
          <p:cNvSpPr/>
          <p:nvPr/>
        </p:nvSpPr>
        <p:spPr>
          <a:xfrm>
            <a:off x="143088" y="3555900"/>
            <a:ext cx="7059127" cy="5262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CA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45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4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7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6" name="Rectangle 5"/>
          <p:cNvSpPr/>
          <p:nvPr/>
        </p:nvSpPr>
        <p:spPr>
          <a:xfrm>
            <a:off x="143088" y="3577485"/>
            <a:ext cx="7059127" cy="326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CA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9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51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6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74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8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00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3088" y="3577484"/>
            <a:ext cx="7059127" cy="6897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CA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7" name="Rectangle 6"/>
          <p:cNvSpPr/>
          <p:nvPr/>
        </p:nvSpPr>
        <p:spPr>
          <a:xfrm>
            <a:off x="143088" y="4913883"/>
            <a:ext cx="7059127" cy="165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CA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3088" y="3577484"/>
            <a:ext cx="7059127" cy="6023716"/>
          </a:xfrm>
        </p:spPr>
        <p:txBody>
          <a:bodyPr/>
          <a:lstStyle/>
          <a:p>
            <a:pPr algn="l">
              <a:buFont typeface="+mj-lt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9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3838" y="481013"/>
            <a:ext cx="3902075" cy="2925762"/>
          </a:xfrm>
        </p:spPr>
      </p:sp>
      <p:sp>
        <p:nvSpPr>
          <p:cNvPr id="5" name="Rectangle 4"/>
          <p:cNvSpPr/>
          <p:nvPr/>
        </p:nvSpPr>
        <p:spPr>
          <a:xfrm>
            <a:off x="168987" y="3577485"/>
            <a:ext cx="6959570" cy="9182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/>
            <a:endParaRPr lang="en-CA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32AED-1642-4037-AA16-467BCF193C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7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5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57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831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-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500187" y="3563964"/>
            <a:ext cx="7643813" cy="1482328"/>
          </a:xfrm>
          <a:prstGeom prst="rect">
            <a:avLst/>
          </a:prstGeom>
        </p:spPr>
        <p:txBody>
          <a:bodyPr anchor="b"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marL="0" marR="0" indent="0" algn="ctr" defTabSz="41075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109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marL="0" marR="0" indent="0" algn="ctr" defTabSz="41075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109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36465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marL="0" marR="0" indent="0" algn="ctr" defTabSz="41075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109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071" y="6584649"/>
            <a:ext cx="2267397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marL="0" marR="0" indent="0" algn="ctr" defTabSz="41075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109" b="0" i="0" u="none" strike="noStrike" cap="none" spc="0" normalizeH="0" baseline="0">
              <a:ln>
                <a:noFill/>
              </a:ln>
              <a:solidFill>
                <a:srgbClr val="792954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1468294" y="5155851"/>
            <a:ext cx="3676799" cy="41397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28">
                <a:solidFill>
                  <a:srgbClr val="597364"/>
                </a:solidFill>
                <a:latin typeface="Akkurat-Light"/>
                <a:cs typeface="Akkurat-Light"/>
              </a:defRPr>
            </a:lvl1pPr>
            <a:lvl2pPr marL="357175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2pPr>
            <a:lvl3pPr marL="714350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3pPr>
            <a:lvl4pPr marL="1071524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4pPr>
            <a:lvl5pPr marL="1428699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Subhead</a:t>
            </a:r>
            <a:endParaRPr lang="en-US" dirty="0"/>
          </a:p>
        </p:txBody>
      </p:sp>
      <p:pic>
        <p:nvPicPr>
          <p:cNvPr id="10" name="Picture 9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539EC683-3E78-4381-9D81-2BD8CEDF38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34" y="191765"/>
            <a:ext cx="6711443" cy="844207"/>
          </a:xfrm>
          <a:prstGeom prst="rect">
            <a:avLst/>
          </a:prstGeom>
        </p:spPr>
      </p:pic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9CC2728-E220-4478-95F0-27ECD9935B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20" y="5690642"/>
            <a:ext cx="3171644" cy="69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1386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985420" y="365126"/>
            <a:ext cx="7760253" cy="1325563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 dirty="0">
                <a:solidFill>
                  <a:srgbClr val="743250"/>
                </a:solidFill>
              </a:rPr>
              <a:t>Click to edit Master title style</a:t>
            </a:r>
            <a:endParaRPr sz="4500" spc="-90" dirty="0">
              <a:solidFill>
                <a:srgbClr val="743250"/>
              </a:solidFill>
            </a:endParaRPr>
          </a:p>
        </p:txBody>
      </p:sp>
      <p:pic>
        <p:nvPicPr>
          <p:cNvPr id="6" name="Picture 5" descr="ACPWW_RG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1" t="13888" r="65152"/>
          <a:stretch/>
        </p:blipFill>
        <p:spPr>
          <a:xfrm>
            <a:off x="210116" y="640886"/>
            <a:ext cx="682878" cy="77664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71563" y="2695650"/>
            <a:ext cx="7674111" cy="3146598"/>
          </a:xfrm>
          <a:prstGeom prst="rect">
            <a:avLst/>
          </a:prstGeom>
        </p:spPr>
        <p:txBody>
          <a:bodyPr vert="horz"/>
          <a:lstStyle>
            <a:lvl1pPr marL="401822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1pPr>
            <a:lvl2pPr marL="758996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2pPr>
            <a:lvl3pPr marL="1116171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250">
                <a:solidFill>
                  <a:schemeClr val="tx2"/>
                </a:solidFill>
                <a:latin typeface="Akkurat-Light"/>
                <a:cs typeface="Akkurat-Light"/>
              </a:defRPr>
            </a:lvl3pPr>
            <a:lvl4pPr marL="1473346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4pPr>
            <a:lvl5pPr marL="1830521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  <a:r>
              <a:rPr lang="en-US" sz="1828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Title - Personal bullets</a:t>
            </a:r>
            <a:endParaRPr lang="en-CA" dirty="0"/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marL="0" marR="0" indent="0" algn="ctr" defTabSz="41075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109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marL="0" marR="0" indent="0" algn="ctr" defTabSz="41075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109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236465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marL="0" marR="0" indent="0" algn="ctr" defTabSz="41075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109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584649"/>
            <a:ext cx="2267397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marL="0" marR="0" indent="0" algn="ctr" defTabSz="41075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109" b="0" i="0" u="none" strike="noStrike" cap="none" spc="0" normalizeH="0" baseline="0">
              <a:ln>
                <a:noFill/>
              </a:ln>
              <a:solidFill>
                <a:srgbClr val="792954"/>
              </a:solidFill>
              <a:effectLst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DE2109-12C9-4080-865A-9168F4CD01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5586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-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500187" y="3563964"/>
            <a:ext cx="7643813" cy="1482328"/>
          </a:xfrm>
          <a:prstGeom prst="rect">
            <a:avLst/>
          </a:prstGeom>
        </p:spPr>
        <p:txBody>
          <a:bodyPr anchor="b"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36465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584649"/>
            <a:ext cx="2267397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1468294" y="5155851"/>
            <a:ext cx="3676799" cy="41397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28">
                <a:solidFill>
                  <a:srgbClr val="597364"/>
                </a:solidFill>
                <a:latin typeface="Akkurat-Light"/>
                <a:cs typeface="Akkurat-Light"/>
              </a:defRPr>
            </a:lvl1pPr>
            <a:lvl2pPr marL="357175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2pPr>
            <a:lvl3pPr marL="714350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3pPr>
            <a:lvl4pPr marL="1071524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4pPr>
            <a:lvl5pPr marL="1428699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Subhead</a:t>
            </a:r>
            <a:endParaRPr lang="en-US" dirty="0"/>
          </a:p>
        </p:txBody>
      </p:sp>
      <p:sp>
        <p:nvSpPr>
          <p:cNvPr id="19" name="Shape 10"/>
          <p:cNvSpPr/>
          <p:nvPr userDrawn="1"/>
        </p:nvSpPr>
        <p:spPr>
          <a:xfrm>
            <a:off x="6160633" y="202910"/>
            <a:ext cx="271733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>
                <a:solidFill>
                  <a:srgbClr val="5B7563"/>
                </a:solidFill>
                <a:latin typeface="Akkurat-Light"/>
                <a:ea typeface="Akkurat-Light"/>
                <a:cs typeface="Akkurat-Light"/>
                <a:sym typeface="Akkurat-Light"/>
              </a:defRPr>
            </a:lvl1pPr>
          </a:lstStyle>
          <a:p>
            <a:pPr algn="r" defTabSz="410751">
              <a:defRPr sz="1800">
                <a:solidFill>
                  <a:srgbClr val="000000"/>
                </a:solidFill>
              </a:defRPr>
            </a:pPr>
            <a:r>
              <a:rPr lang="en-CA" sz="1266" kern="0" dirty="0" err="1">
                <a:solidFill>
                  <a:srgbClr val="615F5C">
                    <a:lumMod val="60000"/>
                    <a:lumOff val="40000"/>
                  </a:srgbClr>
                </a:solidFill>
              </a:rPr>
              <a:t>acpww.ca</a:t>
            </a:r>
            <a:endParaRPr sz="1266" kern="0" dirty="0">
              <a:solidFill>
                <a:srgbClr val="615F5C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10" name="Picture 9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ABB67A4F-39B9-4782-BBA0-D2FE6B45A1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34" y="191765"/>
            <a:ext cx="6711443" cy="844207"/>
          </a:xfrm>
          <a:prstGeom prst="rect">
            <a:avLst/>
          </a:prstGeom>
        </p:spPr>
      </p:pic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2E0A4CC-2653-4777-83A5-90B060DEEA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20" y="5690642"/>
            <a:ext cx="3171644" cy="69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9890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-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7820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latin typeface="Akkurat-Light"/>
                <a:cs typeface="Akkurat-Light"/>
              </a:defRPr>
            </a:lvl1pPr>
          </a:lstStyle>
          <a:p>
            <a:r>
              <a:rPr lang="en-US" dirty="0"/>
              <a:t>Full Picture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36465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583742"/>
            <a:ext cx="2267397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9363892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pic>
        <p:nvPicPr>
          <p:cNvPr id="10" name="Picture 9" descr="ACPWW_RG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1" t="13888" r="65152"/>
          <a:stretch/>
        </p:blipFill>
        <p:spPr>
          <a:xfrm>
            <a:off x="210116" y="640886"/>
            <a:ext cx="682878" cy="77664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36465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584649"/>
            <a:ext cx="2267397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330706" y="2695649"/>
            <a:ext cx="3483428" cy="344444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1687">
                <a:solidFill>
                  <a:schemeClr val="tx2"/>
                </a:solidFill>
                <a:latin typeface="Akkurat-Light"/>
                <a:cs typeface="Akkurat-Light"/>
              </a:defRPr>
            </a:lvl1pPr>
            <a:lvl2pPr marL="357175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2pPr>
            <a:lvl3pPr marL="714350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3pPr>
            <a:lvl4pPr marL="1071524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4pPr>
            <a:lvl5pPr marL="1428699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Click to edit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937992" y="2695650"/>
            <a:ext cx="4807681" cy="3444627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79F3D7A-7734-438B-8891-E0BC18916E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2031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mily -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0"/>
          <p:cNvSpPr/>
          <p:nvPr/>
        </p:nvSpPr>
        <p:spPr>
          <a:xfrm>
            <a:off x="6160633" y="202910"/>
            <a:ext cx="271733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>
                <a:solidFill>
                  <a:srgbClr val="5B7563"/>
                </a:solidFill>
                <a:latin typeface="Akkurat-Light"/>
                <a:ea typeface="Akkurat-Light"/>
                <a:cs typeface="Akkurat-Light"/>
                <a:sym typeface="Akkurat-Light"/>
              </a:defRPr>
            </a:lvl1pPr>
          </a:lstStyle>
          <a:p>
            <a:pPr algn="r" defTabSz="410751">
              <a:defRPr sz="1800">
                <a:solidFill>
                  <a:srgbClr val="000000"/>
                </a:solidFill>
              </a:defRPr>
            </a:pPr>
            <a:r>
              <a:rPr lang="en-CA" sz="1266" kern="0" dirty="0" err="1">
                <a:solidFill>
                  <a:srgbClr val="615F5C">
                    <a:lumMod val="60000"/>
                    <a:lumOff val="40000"/>
                  </a:srgbClr>
                </a:solidFill>
              </a:rPr>
              <a:t>acpww.ca</a:t>
            </a:r>
            <a:endParaRPr sz="1266" kern="0" dirty="0">
              <a:solidFill>
                <a:srgbClr val="615F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500187" y="3563964"/>
            <a:ext cx="7643813" cy="1482328"/>
          </a:xfrm>
          <a:prstGeom prst="rect">
            <a:avLst/>
          </a:prstGeom>
        </p:spPr>
        <p:txBody>
          <a:bodyPr anchor="b"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1468294" y="5155851"/>
            <a:ext cx="3676799" cy="41397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28">
                <a:solidFill>
                  <a:srgbClr val="597364"/>
                </a:solidFill>
                <a:latin typeface="Akkurat-Light"/>
                <a:cs typeface="Akkurat-Light"/>
              </a:defRPr>
            </a:lvl1pPr>
            <a:lvl2pPr marL="357175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2pPr>
            <a:lvl3pPr marL="714350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3pPr>
            <a:lvl4pPr marL="1071524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4pPr>
            <a:lvl5pPr marL="1428699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Subhead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232672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14" name="Picture 13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F989D27F-F274-42BD-A72F-5962EE7CF1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34" y="191765"/>
            <a:ext cx="6711443" cy="844207"/>
          </a:xfrm>
          <a:prstGeom prst="rect">
            <a:avLst/>
          </a:prstGeom>
        </p:spPr>
      </p:pic>
      <p:pic>
        <p:nvPicPr>
          <p:cNvPr id="15" name="Picture 1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AB29FF5-AD8A-42D8-8BE1-628FA753BA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20" y="5690642"/>
            <a:ext cx="3171644" cy="69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0691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mily -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7820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latin typeface="Akkurat-Light"/>
                <a:cs typeface="Akkurat-Light"/>
              </a:defRPr>
            </a:lvl1pPr>
          </a:lstStyle>
          <a:p>
            <a:r>
              <a:rPr lang="en-US" dirty="0"/>
              <a:t>Full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2810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223480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78955544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mily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71563" y="2695650"/>
            <a:ext cx="7674111" cy="3146598"/>
          </a:xfrm>
          <a:prstGeom prst="rect">
            <a:avLst/>
          </a:prstGeom>
        </p:spPr>
        <p:txBody>
          <a:bodyPr vert="horz"/>
          <a:lstStyle>
            <a:lvl1pPr marL="401822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1pPr>
            <a:lvl2pPr marL="758996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2pPr>
            <a:lvl3pPr marL="1116171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250">
                <a:solidFill>
                  <a:schemeClr val="tx2"/>
                </a:solidFill>
                <a:latin typeface="Akkurat-Light"/>
                <a:cs typeface="Akkurat-Light"/>
              </a:defRPr>
            </a:lvl3pPr>
            <a:lvl4pPr marL="1473346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4pPr>
            <a:lvl5pPr marL="1830521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  <a:r>
              <a:rPr lang="en-US" sz="1828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Title - Personal bullets</a:t>
            </a:r>
            <a:endParaRPr lang="en-CA" dirty="0"/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2249598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17" name="Picture 16" descr="ACPWW_RGB_icon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99" y="664699"/>
            <a:ext cx="694795" cy="690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F5454F-B570-48B8-AA7A-473559DFB6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299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20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mily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330706" y="2695649"/>
            <a:ext cx="3483428" cy="344444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1687">
                <a:solidFill>
                  <a:schemeClr val="tx2"/>
                </a:solidFill>
                <a:latin typeface="Akkurat-Light"/>
                <a:cs typeface="Akkurat-Light"/>
              </a:defRPr>
            </a:lvl1pPr>
            <a:lvl2pPr marL="357175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2pPr>
            <a:lvl3pPr marL="714350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3pPr>
            <a:lvl4pPr marL="1071524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4pPr>
            <a:lvl5pPr marL="1428699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Click to edit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937992" y="2695650"/>
            <a:ext cx="4807681" cy="3444627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2286055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16" name="Picture 15" descr="ACPWW_RGB_icon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99" y="664699"/>
            <a:ext cx="694795" cy="6902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40F498-6341-40A2-B10E-CDF5D7315C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277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fessional -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0"/>
          <p:cNvSpPr/>
          <p:nvPr/>
        </p:nvSpPr>
        <p:spPr>
          <a:xfrm>
            <a:off x="6160633" y="202910"/>
            <a:ext cx="271733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>
                <a:solidFill>
                  <a:srgbClr val="5B7563"/>
                </a:solidFill>
                <a:latin typeface="Akkurat-Light"/>
                <a:ea typeface="Akkurat-Light"/>
                <a:cs typeface="Akkurat-Light"/>
                <a:sym typeface="Akkurat-Light"/>
              </a:defRPr>
            </a:lvl1pPr>
          </a:lstStyle>
          <a:p>
            <a:pPr algn="r" defTabSz="410751">
              <a:defRPr sz="1800">
                <a:solidFill>
                  <a:srgbClr val="000000"/>
                </a:solidFill>
              </a:defRPr>
            </a:pPr>
            <a:r>
              <a:rPr lang="en-CA" sz="1266" kern="0" dirty="0" err="1">
                <a:solidFill>
                  <a:srgbClr val="615F5C">
                    <a:lumMod val="60000"/>
                    <a:lumOff val="40000"/>
                  </a:srgbClr>
                </a:solidFill>
              </a:rPr>
              <a:t>acpww.ca</a:t>
            </a:r>
            <a:endParaRPr sz="1266" kern="0" dirty="0">
              <a:solidFill>
                <a:srgbClr val="615F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500187" y="3563964"/>
            <a:ext cx="7643813" cy="1482328"/>
          </a:xfrm>
          <a:prstGeom prst="rect">
            <a:avLst/>
          </a:prstGeom>
        </p:spPr>
        <p:txBody>
          <a:bodyPr anchor="b"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1468294" y="5155851"/>
            <a:ext cx="3676799" cy="41397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28">
                <a:solidFill>
                  <a:srgbClr val="597364"/>
                </a:solidFill>
                <a:latin typeface="Akkurat-Light"/>
                <a:cs typeface="Akkurat-Light"/>
              </a:defRPr>
            </a:lvl1pPr>
            <a:lvl2pPr marL="357175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2pPr>
            <a:lvl3pPr marL="714350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3pPr>
            <a:lvl4pPr marL="1071524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4pPr>
            <a:lvl5pPr marL="1428699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Subhead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335646" y="6582531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547927" y="6580413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11" name="Picture 10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6EC5866B-E08F-430B-8DF3-2225F3BF4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34" y="191765"/>
            <a:ext cx="6711443" cy="844207"/>
          </a:xfrm>
          <a:prstGeom prst="rect">
            <a:avLst/>
          </a:prstGeom>
        </p:spPr>
      </p:pic>
      <p:pic>
        <p:nvPicPr>
          <p:cNvPr id="13" name="Picture 1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1D7AF5A-6C8B-4E2D-B0FC-8322B614135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20" y="5690642"/>
            <a:ext cx="3171644" cy="69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0511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fessional -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7820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latin typeface="Akkurat-Light"/>
                <a:cs typeface="Akkurat-Light"/>
              </a:defRPr>
            </a:lvl1pPr>
          </a:lstStyle>
          <a:p>
            <a:r>
              <a:rPr lang="en-US" dirty="0"/>
              <a:t>Full Picture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335646" y="6582531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547927" y="6582531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427714048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fessiona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71563" y="2695650"/>
            <a:ext cx="7674111" cy="3146598"/>
          </a:xfrm>
          <a:prstGeom prst="rect">
            <a:avLst/>
          </a:prstGeom>
        </p:spPr>
        <p:txBody>
          <a:bodyPr vert="horz"/>
          <a:lstStyle>
            <a:lvl1pPr marL="401822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1pPr>
            <a:lvl2pPr marL="758996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2pPr>
            <a:lvl3pPr marL="1116171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250">
                <a:solidFill>
                  <a:schemeClr val="tx2"/>
                </a:solidFill>
                <a:latin typeface="Akkurat-Light"/>
                <a:cs typeface="Akkurat-Light"/>
              </a:defRPr>
            </a:lvl3pPr>
            <a:lvl4pPr marL="1473346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4pPr>
            <a:lvl5pPr marL="1830521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335646" y="6582531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547927" y="6582531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19" name="Picture 18" descr="ACPWW_RGB_icon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64" y="640886"/>
            <a:ext cx="615323" cy="697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155962-1E7B-4379-9C60-52ECD6BDC7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6462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fessional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330706" y="2695649"/>
            <a:ext cx="3483428" cy="344444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1687">
                <a:solidFill>
                  <a:schemeClr val="tx2"/>
                </a:solidFill>
                <a:latin typeface="Akkurat-Light"/>
                <a:cs typeface="Akkurat-Light"/>
              </a:defRPr>
            </a:lvl1pPr>
            <a:lvl2pPr marL="357175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2pPr>
            <a:lvl3pPr marL="714350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3pPr>
            <a:lvl4pPr marL="1071524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4pPr>
            <a:lvl5pPr marL="1428699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Click to edit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937992" y="2695650"/>
            <a:ext cx="4807681" cy="3444627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335646" y="6582531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547927" y="6582531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20" name="Picture 19" descr="ACPWW_RGB_icon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64" y="640886"/>
            <a:ext cx="615323" cy="6977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E37FF8-3E32-4971-959D-21CA436312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2027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lth -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0"/>
          <p:cNvSpPr/>
          <p:nvPr/>
        </p:nvSpPr>
        <p:spPr>
          <a:xfrm>
            <a:off x="6160633" y="202910"/>
            <a:ext cx="271733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600">
                <a:solidFill>
                  <a:srgbClr val="5B7563"/>
                </a:solidFill>
                <a:latin typeface="Akkurat-Light"/>
                <a:ea typeface="Akkurat-Light"/>
                <a:cs typeface="Akkurat-Light"/>
                <a:sym typeface="Akkurat-Light"/>
              </a:defRPr>
            </a:lvl1pPr>
          </a:lstStyle>
          <a:p>
            <a:pPr algn="r" defTabSz="410751">
              <a:defRPr sz="1800">
                <a:solidFill>
                  <a:srgbClr val="000000"/>
                </a:solidFill>
              </a:defRPr>
            </a:pPr>
            <a:r>
              <a:rPr lang="en-CA" sz="1266" kern="0" dirty="0" err="1">
                <a:solidFill>
                  <a:srgbClr val="615F5C">
                    <a:lumMod val="60000"/>
                    <a:lumOff val="40000"/>
                  </a:srgbClr>
                </a:solidFill>
              </a:rPr>
              <a:t>acpww.ca</a:t>
            </a:r>
            <a:endParaRPr sz="1266" kern="0" dirty="0">
              <a:solidFill>
                <a:srgbClr val="615F5C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500187" y="3563964"/>
            <a:ext cx="7643813" cy="1482328"/>
          </a:xfrm>
          <a:prstGeom prst="rect">
            <a:avLst/>
          </a:prstGeom>
        </p:spPr>
        <p:txBody>
          <a:bodyPr anchor="b"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1468294" y="5155851"/>
            <a:ext cx="3676799" cy="41397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28">
                <a:solidFill>
                  <a:srgbClr val="597364"/>
                </a:solidFill>
                <a:latin typeface="Akkurat-Light"/>
                <a:cs typeface="Akkurat-Light"/>
              </a:defRPr>
            </a:lvl1pPr>
            <a:lvl2pPr marL="357175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2pPr>
            <a:lvl3pPr marL="714350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3pPr>
            <a:lvl4pPr marL="1071524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4pPr>
            <a:lvl5pPr marL="1428699" indent="0">
              <a:buNone/>
              <a:defRPr sz="2109">
                <a:solidFill>
                  <a:srgbClr val="597364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Subhead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335646" y="6582531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547927" y="6584649"/>
            <a:ext cx="2324299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808357" y="6582531"/>
            <a:ext cx="2337432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11" name="Picture 10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02D6D96D-A84B-4FAD-B06F-66FB9B9C68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34" y="191765"/>
            <a:ext cx="6711443" cy="844207"/>
          </a:xfrm>
          <a:prstGeom prst="rect">
            <a:avLst/>
          </a:prstGeom>
        </p:spPr>
      </p:pic>
      <p:pic>
        <p:nvPicPr>
          <p:cNvPr id="13" name="Picture 1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4DC27AD-6361-4E3B-B8F6-546AE524163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20" y="5690642"/>
            <a:ext cx="3171644" cy="69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18599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lth -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7820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latin typeface="Akkurat-Light"/>
                <a:cs typeface="Akkurat-Light"/>
              </a:defRPr>
            </a:lvl1pPr>
          </a:lstStyle>
          <a:p>
            <a:r>
              <a:rPr lang="en-US" dirty="0"/>
              <a:t>Full Picture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335646" y="6582531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547927" y="6584649"/>
            <a:ext cx="2324299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808357" y="6582531"/>
            <a:ext cx="2337432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843562119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lth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71563" y="2695650"/>
            <a:ext cx="7674111" cy="3146598"/>
          </a:xfrm>
          <a:prstGeom prst="rect">
            <a:avLst/>
          </a:prstGeom>
        </p:spPr>
        <p:txBody>
          <a:bodyPr vert="horz"/>
          <a:lstStyle>
            <a:lvl1pPr marL="401822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1pPr>
            <a:lvl2pPr marL="758996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2pPr>
            <a:lvl3pPr marL="1116171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250">
                <a:solidFill>
                  <a:schemeClr val="tx2"/>
                </a:solidFill>
                <a:latin typeface="Akkurat-Light"/>
                <a:cs typeface="Akkurat-Light"/>
              </a:defRPr>
            </a:lvl3pPr>
            <a:lvl4pPr marL="1473346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4pPr>
            <a:lvl5pPr marL="1830521" indent="-401822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Char char="•"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  <a:endParaRPr lang="en-US" sz="1828" b="0" i="0" dirty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335646" y="6582531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547927" y="6584649"/>
            <a:ext cx="2324299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808357" y="6582531"/>
            <a:ext cx="2337432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19" name="Picture 18" descr="ACPWW_RGB_icon4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4" y="680545"/>
            <a:ext cx="670970" cy="662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8862F2-46EC-43FD-AB33-4B1B160DB7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8045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lth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CA" sz="4500" spc="-90">
                <a:solidFill>
                  <a:srgbClr val="743250"/>
                </a:solidFill>
              </a:rPr>
              <a:t>Click to edit Master title style</a:t>
            </a:r>
            <a:endParaRPr sz="4500" spc="-90">
              <a:solidFill>
                <a:srgbClr val="74325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330706" y="2695649"/>
            <a:ext cx="3483428" cy="344444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1687">
                <a:solidFill>
                  <a:schemeClr val="tx2"/>
                </a:solidFill>
                <a:latin typeface="Akkurat-Light"/>
                <a:cs typeface="Akkurat-Light"/>
              </a:defRPr>
            </a:lvl1pPr>
            <a:lvl2pPr marL="357175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2pPr>
            <a:lvl3pPr marL="714350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3pPr>
            <a:lvl4pPr marL="1071524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4pPr>
            <a:lvl5pPr marL="1428699" indent="0">
              <a:lnSpc>
                <a:spcPct val="100000"/>
              </a:lnSpc>
              <a:spcBef>
                <a:spcPts val="703"/>
              </a:spcBef>
              <a:buClr>
                <a:srgbClr val="792954"/>
              </a:buClr>
              <a:buFont typeface="Arial"/>
              <a:buNone/>
              <a:defRPr sz="2109">
                <a:solidFill>
                  <a:schemeClr val="tx2"/>
                </a:solidFill>
                <a:latin typeface="Akkurat-Light"/>
                <a:cs typeface="Akkurat-Light"/>
              </a:defRPr>
            </a:lvl5pPr>
          </a:lstStyle>
          <a:p>
            <a:pPr lvl="0"/>
            <a:r>
              <a:rPr lang="en-CA" dirty="0"/>
              <a:t>Click to edit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937992" y="2695650"/>
            <a:ext cx="4807681" cy="3444627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335646" y="6582531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547927" y="6584649"/>
            <a:ext cx="2324299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787" y="6584649"/>
            <a:ext cx="2337432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808357" y="6586767"/>
            <a:ext cx="2337432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20" name="Picture 19" descr="ACPWW_RGB_icon4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4" y="680545"/>
            <a:ext cx="670970" cy="662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9C34A3-E307-4F12-9955-D53F856CEC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2418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8BE24-E04C-43A1-9CDD-E4D296D0AD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2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76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5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0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51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55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390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03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0AE6E-0311-4021-9298-F2D5D8D74FF9}" type="datetimeFigureOut">
              <a:rPr lang="en-CA" smtClean="0"/>
              <a:t>2022-06-17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5407C-6A9C-4EEF-A2CB-CDA7A02A27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587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949911" y="308074"/>
            <a:ext cx="7795763" cy="1437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500" spc="-90" dirty="0">
                <a:solidFill>
                  <a:srgbClr val="743250"/>
                </a:solidFill>
              </a:rPr>
              <a:t>Title Text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3897" y="6584649"/>
            <a:ext cx="2337432" cy="396712"/>
          </a:xfrm>
          <a:prstGeom prst="rect">
            <a:avLst/>
          </a:prstGeom>
          <a:solidFill>
            <a:srgbClr val="8E1F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85359" y="6584649"/>
            <a:ext cx="2324299" cy="396712"/>
          </a:xfrm>
          <a:prstGeom prst="rect">
            <a:avLst/>
          </a:prstGeom>
          <a:solidFill>
            <a:srgbClr val="59736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36465" y="6584649"/>
            <a:ext cx="2337432" cy="396712"/>
          </a:xfrm>
          <a:prstGeom prst="rect">
            <a:avLst/>
          </a:prstGeom>
          <a:solidFill>
            <a:srgbClr val="C89A63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 dirty="0">
              <a:solidFill>
                <a:srgbClr val="FFFFFF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584649"/>
            <a:ext cx="2267397" cy="396712"/>
          </a:xfrm>
          <a:prstGeom prst="rect">
            <a:avLst/>
          </a:prstGeom>
          <a:solidFill>
            <a:srgbClr val="792954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endParaRPr lang="en-US" sz="2109" kern="0">
              <a:solidFill>
                <a:srgbClr val="792954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71562" y="2695650"/>
            <a:ext cx="7614791" cy="343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16" name="Picture 15" descr="ACPWW_RGB_icon1.png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91" y="714290"/>
            <a:ext cx="574358" cy="6236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43AD24-727E-4EEC-B137-3B85AEB87949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072437" y="5842248"/>
            <a:ext cx="75597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0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8" r:id="rId16"/>
  </p:sldLayoutIdLst>
  <p:transition spd="med"/>
  <p:txStyles>
    <p:titleStyle>
      <a:lvl1pPr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1pPr>
      <a:lvl2pPr indent="160729"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2pPr>
      <a:lvl3pPr indent="321457"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3pPr>
      <a:lvl4pPr indent="482186"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4pPr>
      <a:lvl5pPr indent="642915"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5pPr>
      <a:lvl6pPr indent="803643"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6pPr>
      <a:lvl7pPr indent="964372"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7pPr>
      <a:lvl8pPr indent="1125101"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8pPr>
      <a:lvl9pPr indent="1285829" defTabSz="410751" eaLnBrk="1" hangingPunct="1">
        <a:defRPr sz="4500" spc="-90">
          <a:solidFill>
            <a:srgbClr val="743250"/>
          </a:solidFill>
          <a:latin typeface="Akkurat"/>
          <a:ea typeface="Akkurat"/>
          <a:cs typeface="Akkurat"/>
          <a:sym typeface="Akkurat"/>
        </a:defRPr>
      </a:lvl9pPr>
    </p:titleStyle>
    <p:bodyStyle>
      <a:lvl1pPr marL="357175" indent="-357175" defTabSz="410751" eaLnBrk="1" hangingPunct="1">
        <a:spcBef>
          <a:spcPts val="703"/>
        </a:spcBef>
        <a:buClr>
          <a:srgbClr val="792954"/>
        </a:buClr>
        <a:buSzPct val="70000"/>
        <a:buFont typeface="Arial"/>
        <a:buChar char="•"/>
        <a:defRPr sz="2109">
          <a:solidFill>
            <a:schemeClr val="tx2"/>
          </a:solidFill>
          <a:latin typeface="Akkurat-Light"/>
          <a:ea typeface="Palatino"/>
          <a:cs typeface="Akkurat-Light"/>
          <a:sym typeface="Palatino"/>
        </a:defRPr>
      </a:lvl1pPr>
      <a:lvl2pPr marL="714350" indent="-357175" defTabSz="410751" eaLnBrk="1" hangingPunct="1">
        <a:spcBef>
          <a:spcPts val="703"/>
        </a:spcBef>
        <a:buClr>
          <a:srgbClr val="792954"/>
        </a:buClr>
        <a:buSzPct val="70000"/>
        <a:buFont typeface="Arial"/>
        <a:buChar char="•"/>
        <a:defRPr sz="2109">
          <a:solidFill>
            <a:schemeClr val="tx2"/>
          </a:solidFill>
          <a:latin typeface="Akkurat-Light"/>
          <a:ea typeface="Palatino"/>
          <a:cs typeface="Akkurat-Light"/>
          <a:sym typeface="Palatino"/>
        </a:defRPr>
      </a:lvl2pPr>
      <a:lvl3pPr marL="1071524" indent="-357175" defTabSz="410751" eaLnBrk="1" hangingPunct="1">
        <a:spcBef>
          <a:spcPts val="703"/>
        </a:spcBef>
        <a:buClr>
          <a:srgbClr val="792954"/>
        </a:buClr>
        <a:buSzPct val="70000"/>
        <a:buFont typeface="Arial"/>
        <a:buChar char="•"/>
        <a:defRPr sz="2109">
          <a:solidFill>
            <a:schemeClr val="tx2"/>
          </a:solidFill>
          <a:latin typeface="Akkurat-Light"/>
          <a:ea typeface="Palatino"/>
          <a:cs typeface="Akkurat-Light"/>
          <a:sym typeface="Palatino"/>
        </a:defRPr>
      </a:lvl3pPr>
      <a:lvl4pPr marL="1428699" indent="-357175" defTabSz="410751" eaLnBrk="1" hangingPunct="1">
        <a:spcBef>
          <a:spcPts val="703"/>
        </a:spcBef>
        <a:buClr>
          <a:srgbClr val="792954"/>
        </a:buClr>
        <a:buSzPct val="70000"/>
        <a:buFont typeface="Arial"/>
        <a:buChar char="•"/>
        <a:defRPr sz="2109">
          <a:solidFill>
            <a:schemeClr val="tx2"/>
          </a:solidFill>
          <a:latin typeface="Akkurat-Light"/>
          <a:ea typeface="Palatino"/>
          <a:cs typeface="Akkurat-Light"/>
          <a:sym typeface="Palatino"/>
        </a:defRPr>
      </a:lvl4pPr>
      <a:lvl5pPr marL="1785874" indent="-357175" defTabSz="410751" eaLnBrk="1" hangingPunct="1">
        <a:spcBef>
          <a:spcPts val="703"/>
        </a:spcBef>
        <a:buClr>
          <a:srgbClr val="792954"/>
        </a:buClr>
        <a:buSzPct val="70000"/>
        <a:buFont typeface="Arial"/>
        <a:buChar char="•"/>
        <a:defRPr sz="2109">
          <a:solidFill>
            <a:schemeClr val="tx2"/>
          </a:solidFill>
          <a:latin typeface="Akkurat-Light"/>
          <a:ea typeface="Palatino"/>
          <a:cs typeface="Akkurat-Light"/>
          <a:sym typeface="Palatino"/>
        </a:defRPr>
      </a:lvl5pPr>
      <a:lvl6pPr marL="2143049" indent="-357175" defTabSz="410751" eaLnBrk="1" hangingPunct="1">
        <a:spcBef>
          <a:spcPts val="2672"/>
        </a:spcBef>
        <a:buClr>
          <a:srgbClr val="5C86B9"/>
        </a:buClr>
        <a:buSzPct val="70000"/>
        <a:buFont typeface="Zapf Dingbats"/>
        <a:buChar char="✤"/>
        <a:defRPr sz="2672">
          <a:latin typeface="Palatino"/>
          <a:ea typeface="Palatino"/>
          <a:cs typeface="Palatino"/>
          <a:sym typeface="Palatino"/>
        </a:defRPr>
      </a:lvl6pPr>
      <a:lvl7pPr marL="2500224" indent="-357175" defTabSz="410751" eaLnBrk="1" hangingPunct="1">
        <a:spcBef>
          <a:spcPts val="2672"/>
        </a:spcBef>
        <a:buClr>
          <a:srgbClr val="5C86B9"/>
        </a:buClr>
        <a:buSzPct val="70000"/>
        <a:buFont typeface="Zapf Dingbats"/>
        <a:buChar char="✤"/>
        <a:defRPr sz="2672">
          <a:latin typeface="Palatino"/>
          <a:ea typeface="Palatino"/>
          <a:cs typeface="Palatino"/>
          <a:sym typeface="Palatino"/>
        </a:defRPr>
      </a:lvl7pPr>
      <a:lvl8pPr marL="2857398" indent="-357175" defTabSz="410751" eaLnBrk="1" hangingPunct="1">
        <a:spcBef>
          <a:spcPts val="2672"/>
        </a:spcBef>
        <a:buClr>
          <a:srgbClr val="5C86B9"/>
        </a:buClr>
        <a:buSzPct val="70000"/>
        <a:buFont typeface="Zapf Dingbats"/>
        <a:buChar char="✤"/>
        <a:defRPr sz="2672">
          <a:latin typeface="Palatino"/>
          <a:ea typeface="Palatino"/>
          <a:cs typeface="Palatino"/>
          <a:sym typeface="Palatino"/>
        </a:defRPr>
      </a:lvl8pPr>
      <a:lvl9pPr marL="3214573" indent="-357175" defTabSz="410751" eaLnBrk="1" hangingPunct="1">
        <a:spcBef>
          <a:spcPts val="2672"/>
        </a:spcBef>
        <a:buClr>
          <a:srgbClr val="5C86B9"/>
        </a:buClr>
        <a:buSzPct val="70000"/>
        <a:buFont typeface="Zapf Dingbats"/>
        <a:buChar char="✤"/>
        <a:defRPr sz="2672">
          <a:latin typeface="Palatino"/>
          <a:ea typeface="Palatino"/>
          <a:cs typeface="Palatino"/>
          <a:sym typeface="Palatino"/>
        </a:defRPr>
      </a:lvl9pPr>
    </p:bodyStyle>
    <p:otherStyle>
      <a:lvl1pPr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 sz="1125"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F05A7F0-2B34-4972-AE60-0AC174A58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50921"/>
            <a:ext cx="9001957" cy="62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8934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5250F3-5DBD-482A-8205-D871A5CE0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98" y="117121"/>
            <a:ext cx="8824404" cy="645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7769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87BA21-E6CA-252C-6B6F-7F5079339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82546"/>
            <a:ext cx="9144001" cy="607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4463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7F8463E-B565-4AA4-BA9B-0435AF03D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27" y="168676"/>
            <a:ext cx="8723808" cy="637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1634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A197D09-7A95-4D3F-96C1-1284C3C0B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7" y="206082"/>
            <a:ext cx="9090156" cy="633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6483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4515EED-BB5D-4D1F-B3C8-283F87F11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6" y="328474"/>
            <a:ext cx="9069150" cy="61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2983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B94AE3-48DE-484D-97D3-37AB6262E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4" y="408373"/>
            <a:ext cx="9141562" cy="613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6307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E4D4815-4627-492E-8629-B7EACEA49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84" y="488274"/>
            <a:ext cx="9075415" cy="607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569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89E78E1-0AFC-43C5-8C8A-1FE220088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01" y="381740"/>
            <a:ext cx="8893699" cy="615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1816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1656295-A0EA-4262-BBB0-9F4BF2744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20" y="213064"/>
            <a:ext cx="8641960" cy="630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9938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ECA5EDE-A46C-4591-B005-8C6C645AF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53" y="280300"/>
            <a:ext cx="8654094" cy="629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53577"/>
      </p:ext>
    </p:extLst>
  </p:cSld>
  <p:clrMapOvr>
    <a:masterClrMapping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CPWW">
  <a:themeElements>
    <a:clrScheme name="ACPWW">
      <a:dk1>
        <a:srgbClr val="5E223D"/>
      </a:dk1>
      <a:lt1>
        <a:srgbClr val="634D31"/>
      </a:lt1>
      <a:dk2>
        <a:srgbClr val="615F5C"/>
      </a:dk2>
      <a:lt2>
        <a:srgbClr val="D6D3CB"/>
      </a:lt2>
      <a:accent1>
        <a:srgbClr val="792954"/>
      </a:accent1>
      <a:accent2>
        <a:srgbClr val="C89A63"/>
      </a:accent2>
      <a:accent3>
        <a:srgbClr val="8E1F1A"/>
      </a:accent3>
      <a:accent4>
        <a:srgbClr val="597364"/>
      </a:accent4>
      <a:accent5>
        <a:srgbClr val="98938C"/>
      </a:accent5>
      <a:accent6>
        <a:srgbClr val="4D4946"/>
      </a:accent6>
      <a:hlink>
        <a:srgbClr val="0F79A5"/>
      </a:hlink>
      <a:folHlink>
        <a:srgbClr val="CC006A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7996B9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4313</TotalTime>
  <Words>11</Words>
  <Application>Microsoft Office PowerPoint</Application>
  <PresentationFormat>On-screen Show (4:3)</PresentationFormat>
  <Paragraphs>11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Akkurat</vt:lpstr>
      <vt:lpstr>Akkurat-Light</vt:lpstr>
      <vt:lpstr>Arial</vt:lpstr>
      <vt:lpstr>Calibri</vt:lpstr>
      <vt:lpstr>Calibri Light</vt:lpstr>
      <vt:lpstr>Lucida Grande</vt:lpstr>
      <vt:lpstr>Palatino</vt:lpstr>
      <vt:lpstr>Wingdings</vt:lpstr>
      <vt:lpstr>Zapf Dingbats</vt:lpstr>
      <vt:lpstr>Office Theme</vt:lpstr>
      <vt:lpstr>1_ACPWW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Hutchison</dc:creator>
  <cp:lastModifiedBy>Denise Eppel</cp:lastModifiedBy>
  <cp:revision>220</cp:revision>
  <cp:lastPrinted>2022-04-12T17:42:41Z</cp:lastPrinted>
  <dcterms:created xsi:type="dcterms:W3CDTF">2016-01-26T14:55:26Z</dcterms:created>
  <dcterms:modified xsi:type="dcterms:W3CDTF">2022-06-17T20:37:51Z</dcterms:modified>
</cp:coreProperties>
</file>